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  <p:sldId id="263" r:id="rId7"/>
    <p:sldId id="265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164" y="108"/>
      </p:cViewPr>
      <p:guideLst>
        <p:guide orient="horz" pos="482"/>
        <p:guide pos="3840"/>
        <p:guide pos="6811"/>
        <p:guide orient="horz" pos="3838"/>
        <p:guide orient="horz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9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1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1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9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8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4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1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8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7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B573-300A-4731-B3C0-9D6BF8702E6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7F28-A6CE-4CFD-91D6-70C87108B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mans-tv.ru/programms/detail.php?ID=5626" TargetMode="External"/><Relationship Id="rId18" Type="http://schemas.openxmlformats.org/officeDocument/2006/relationships/hyperlink" Target="http://www.mans-tv.ru/programms/detail.php?ID=5629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hyperlink" Target="http://www.mans-tv.ru/programms/detail.php?ID=5635" TargetMode="External"/><Relationship Id="rId17" Type="http://schemas.openxmlformats.org/officeDocument/2006/relationships/hyperlink" Target="http://www.mans-tv.ru/programms/detail.php?ID=5630" TargetMode="External"/><Relationship Id="rId2" Type="http://schemas.openxmlformats.org/officeDocument/2006/relationships/image" Target="../media/image4.jpg"/><Relationship Id="rId16" Type="http://schemas.openxmlformats.org/officeDocument/2006/relationships/hyperlink" Target="http://www.mans-tv.ru/programms/detail.php?ID=5634" TargetMode="External"/><Relationship Id="rId20" Type="http://schemas.openxmlformats.org/officeDocument/2006/relationships/hyperlink" Target="http://www.mans-tv.ru/programms/detail.php?ID=5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hyperlink" Target="http://www.mans-tv.ru/programms/detail.php?ID=5638" TargetMode="External"/><Relationship Id="rId10" Type="http://schemas.openxmlformats.org/officeDocument/2006/relationships/image" Target="../media/image12.jpeg"/><Relationship Id="rId19" Type="http://schemas.openxmlformats.org/officeDocument/2006/relationships/hyperlink" Target="http://www.mans-tv.ru/programms/detail.php?ID=5631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hyperlink" Target="http://www.mans-tv.ru/programms/detail.php?ID=562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ns-tv.ru/programms/detail.php?ID=5644" TargetMode="External"/><Relationship Id="rId13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hyperlink" Target="http://www.mans-tv.ru/programms/detail.php?ID=5642" TargetMode="External"/><Relationship Id="rId17" Type="http://schemas.openxmlformats.org/officeDocument/2006/relationships/image" Target="../media/image23.jpg"/><Relationship Id="rId2" Type="http://schemas.openxmlformats.org/officeDocument/2006/relationships/image" Target="../media/image4.jp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www.mans-tv.ru/programms/detail.php?ID=5640" TargetMode="External"/><Relationship Id="rId5" Type="http://schemas.openxmlformats.org/officeDocument/2006/relationships/image" Target="../media/image16.jpeg"/><Relationship Id="rId15" Type="http://schemas.openxmlformats.org/officeDocument/2006/relationships/image" Target="../media/image21.jpg"/><Relationship Id="rId10" Type="http://schemas.openxmlformats.org/officeDocument/2006/relationships/hyperlink" Target="http://www.mans-tv.ru/programms/detail.php?ID=5641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://www.mans-tv.ru/programms/detail.php?ID=5639" TargetMode="External"/><Relationship Id="rId1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ns-tv.ru/programms/detail.php?ID=5640" TargetMode="External"/><Relationship Id="rId5" Type="http://schemas.openxmlformats.org/officeDocument/2006/relationships/hyperlink" Target="http://www.mans-tv.ru/programms/detail.php?ID=5642" TargetMode="Externa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ns-tv.ru/programms/detail.php?ID=5636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hyperlink" Target="http://www.mans-tv.ru/programms/detail.php?ID=563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hyperlink" Target="http://www.mans-tv.ru/programms/detail.php?ID=5637" TargetMode="External"/><Relationship Id="rId5" Type="http://schemas.openxmlformats.org/officeDocument/2006/relationships/image" Target="../media/image28.jpeg"/><Relationship Id="rId10" Type="http://schemas.openxmlformats.org/officeDocument/2006/relationships/hyperlink" Target="http://www.mans-tv.ru/programms/detail.php?ID=5627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://www.mans-tv.ru/programms/detail.php?ID=562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66" y="0"/>
            <a:ext cx="9390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66" y="0"/>
            <a:ext cx="9390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8177" y="5911334"/>
            <a:ext cx="1190390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-25000" smtClean="0"/>
              <a:t>www.muzhskoy.tv</a:t>
            </a:r>
            <a:endParaRPr lang="ru-RU" sz="1600" baseline="-25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47" y="5302171"/>
            <a:ext cx="1204688" cy="155583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469231" y="529365"/>
            <a:ext cx="9253537" cy="5381969"/>
            <a:chOff x="1055688" y="0"/>
            <a:chExt cx="10169523" cy="5914718"/>
          </a:xfrm>
        </p:grpSpPr>
        <p:pic>
          <p:nvPicPr>
            <p:cNvPr id="6" name="Picture 2" descr="Бан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38" y="1216025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В поисках клев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38" y="2441575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Кухня на свежем воздух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88" y="3667125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Диалоги о рыбалке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38" y="4914593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Личная безопасность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525" y="1895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Моторы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88" y="1216025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Мастерская рыбака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638" y="3669569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Моя Кухн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638" y="2430155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Рейтинг сети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563" y="4908983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070850" y="2460020"/>
              <a:ext cx="31067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2"/>
                </a:rPr>
                <a:t>Моя Кухня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Интерактивное кулинарное шоу</a:t>
              </a:r>
            </a:p>
            <a:p>
              <a:endParaRPr lang="ru-RU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5251" y="1213152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3"/>
                </a:rPr>
                <a:t>Баня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Банные удовольствия с основательным подходом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5251" y="2426304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4"/>
                </a:rPr>
                <a:t>В поисках клева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Рыболовные путешествия в отдаленные уголки России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9099" y="4914900"/>
              <a:ext cx="31067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5"/>
                </a:rPr>
                <a:t>Рейтинг сети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Программа для тех, кто любит смотреть интересное и смешное видео и не хочет тратить время на его поиски.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18474" y="1216074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6"/>
                </a:rPr>
                <a:t>Моторы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Тест-драйв всего, что едет, плавает и летает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35250" y="3686175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7"/>
                </a:rPr>
                <a:t>Кухня на свежем воздухе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Кулинарный мастер-класс на открытом воздухе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5251" y="4899327"/>
              <a:ext cx="31067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8"/>
                </a:rPr>
                <a:t>Диалоги о рыбалке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Всем известная и первая познавательно-развлекательная программа о рыбалке на российском телевидении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54975" y="0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9"/>
                </a:rPr>
                <a:t>Личная безопасность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/>
                <a:t>Простые правила для сложных ситуаций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12111" y="3675063"/>
              <a:ext cx="31067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20"/>
                </a:rPr>
                <a:t>Мастерская рыбака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Мастер-классы по изготовлению рыболовных снастей с настоящими профи своего дела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54989" y="477567"/>
            <a:ext cx="224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ПРОГРАММЫ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3660" y="862287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</a:rPr>
              <a:t>обственное производство</a:t>
            </a:r>
            <a:endParaRPr lang="ru-RU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8177" y="5911334"/>
            <a:ext cx="1190390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-25000" smtClean="0"/>
              <a:t>www.muzhskoy.tv</a:t>
            </a:r>
            <a:endParaRPr lang="ru-RU" sz="1600" baseline="-250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47" y="5302171"/>
            <a:ext cx="1204688" cy="155583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476983" y="476251"/>
            <a:ext cx="9240636" cy="5653414"/>
            <a:chOff x="1041400" y="476250"/>
            <a:chExt cx="10188177" cy="6233119"/>
          </a:xfrm>
        </p:grpSpPr>
        <p:pic>
          <p:nvPicPr>
            <p:cNvPr id="6" name="Picture 2" descr="Рыболовная школ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38" y="1708150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МОТОлайф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00" y="2940050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Строй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525" y="1725613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Квадроциклы и снегоходы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38" y="4165600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Правила успеха 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525" y="2940050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064500" y="2943436"/>
              <a:ext cx="3106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8"/>
                </a:rPr>
                <a:t>Правила успеха 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 smtClean="0"/>
                <a:t>     Программа</a:t>
              </a:r>
              <a:r>
                <a:rPr lang="ru-RU" sz="900" dirty="0"/>
                <a:t>  научит мужчин добиваться успеха у женщин и в бизнесе</a:t>
              </a:r>
            </a:p>
            <a:p>
              <a:endParaRPr lang="ru-RU" sz="9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8901" y="1705277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9"/>
                </a:rPr>
                <a:t>Рыболовная школа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 smtClean="0"/>
                <a:t>     Азы </a:t>
              </a:r>
              <a:r>
                <a:rPr lang="ru-RU" sz="900" dirty="0"/>
                <a:t>для начинающих и хитрые приемы для продвинутых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8901" y="2918429"/>
              <a:ext cx="31067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>
                  <a:hlinkClick r:id="rId10"/>
                </a:rPr>
                <a:t>МОТОлайф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 smtClean="0"/>
                <a:t>     Первый и </a:t>
              </a:r>
              <a:r>
                <a:rPr lang="ru-RU" sz="900" dirty="0"/>
                <a:t>единственный на российском телевидении </a:t>
              </a:r>
              <a:r>
                <a:rPr lang="ru-RU" sz="900" dirty="0" smtClean="0"/>
                <a:t>проект</a:t>
              </a:r>
              <a:r>
                <a:rPr lang="ru-RU" sz="900" dirty="0"/>
                <a:t>, полностью посвященный мотоциклам!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18474" y="1708199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1"/>
                </a:rPr>
                <a:t>Стройка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 smtClean="0"/>
                <a:t>     Как </a:t>
              </a:r>
              <a:r>
                <a:rPr lang="ru-RU" sz="900" dirty="0"/>
                <a:t>и из чего построить дом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8900" y="4178300"/>
              <a:ext cx="3106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>
                  <a:hlinkClick r:id="rId12"/>
                </a:rPr>
                <a:t>Квадроциклы</a:t>
              </a:r>
              <a:r>
                <a:rPr lang="ru-RU" sz="900" b="1" dirty="0">
                  <a:hlinkClick r:id="rId12"/>
                </a:rPr>
                <a:t> и снегоходы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 smtClean="0"/>
                <a:t>     Первый </a:t>
              </a:r>
              <a:r>
                <a:rPr lang="ru-RU" sz="900" dirty="0"/>
                <a:t>и пока единственный на российском телевидении проект, посвященный  технике для активного отдыха!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288" y="4178300"/>
              <a:ext cx="1404937" cy="99674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89" y="5394952"/>
              <a:ext cx="1410272" cy="100053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525" y="476250"/>
              <a:ext cx="1420889" cy="100806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01" y="489898"/>
              <a:ext cx="1404860" cy="99669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288" y="5385957"/>
              <a:ext cx="1416126" cy="100468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122840" y="4149725"/>
              <a:ext cx="31067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hlinkClick r:id="rId11"/>
                </a:rPr>
                <a:t>Арсенал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/>
                <a:t>     </a:t>
              </a:r>
              <a:r>
                <a:rPr lang="ru-RU" sz="900" dirty="0" smtClean="0"/>
                <a:t>Программа </a:t>
              </a:r>
              <a:r>
                <a:rPr lang="ru-RU" sz="900" dirty="0"/>
                <a:t>посвящена охотничьему оружию всех видов -- огнестрельному, метательному, самоловному и пр.  Этот тележурнал создан для тех, кого не может оставить равнодушным холодный блеск клинка, меткий выстрел или совершенство изделий знаменитых оружейников.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28899" y="5385957"/>
              <a:ext cx="3674550" cy="13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hlinkClick r:id="rId12"/>
                </a:rPr>
                <a:t>Выжить в России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    Инструкция по выживанию в экстремальных условиях.</a:t>
              </a:r>
            </a:p>
            <a:p>
              <a:r>
                <a:rPr lang="ru-RU" sz="900" dirty="0" smtClean="0"/>
                <a:t>Как </a:t>
              </a:r>
              <a:r>
                <a:rPr lang="ru-RU" sz="900" dirty="0"/>
                <a:t>найти питьевую воду и не умереть с голода в лесу? Как подать сигнал о помощи и не стать добычей </a:t>
              </a:r>
              <a:r>
                <a:rPr lang="ru-RU" sz="900" dirty="0" smtClean="0"/>
                <a:t>волков? </a:t>
              </a:r>
              <a:r>
                <a:rPr lang="ru-RU" sz="900" dirty="0"/>
                <a:t>От экстремальных ситуаций не застрахован никто, но «Выжить в России» поможет достойно встретить любые сложности, преодолеть трудности, победить в схватке со стихией и самим собой.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18473" y="487436"/>
              <a:ext cx="31067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hlinkClick r:id="rId11"/>
                </a:rPr>
                <a:t>Моторы. Дороги дальние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 smtClean="0"/>
                <a:t>     Расширенный формат программы Моторы. Съемочная группа путешествует на автомобиле по интересным уголкам планеты, рассказывая и об автомобиле и о местном колорите.</a:t>
              </a:r>
              <a:endParaRPr lang="ru-RU" sz="9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8901" y="476250"/>
              <a:ext cx="31067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hlinkClick r:id="rId9"/>
                </a:rPr>
                <a:t>На охотничьей тропе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 smtClean="0"/>
                <a:t>     Мы </a:t>
              </a:r>
              <a:r>
                <a:rPr lang="ru-RU" sz="900" dirty="0" err="1" smtClean="0"/>
                <a:t>расскадем</a:t>
              </a:r>
              <a:r>
                <a:rPr lang="ru-RU" sz="900" dirty="0" smtClean="0"/>
                <a:t> об особенностях охоты в зависимости от местности, типа охоты и </a:t>
              </a:r>
              <a:endParaRPr lang="ru-RU" sz="9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4500" y="5386243"/>
              <a:ext cx="31067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hlinkClick r:id="rId8"/>
                </a:rPr>
                <a:t>Профит</a:t>
              </a:r>
              <a:r>
                <a:rPr lang="ru-RU" sz="900" b="1" dirty="0">
                  <a:hlinkClick r:id="rId8"/>
                </a:rPr>
                <a:t> 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/>
                <a:t>     Нет предела совершенства человеческого тела! И нет видимых причин отказываться от давней мечты похвастаться кубиками пресса и чугунными бицепсами</a:t>
              </a:r>
              <a:r>
                <a:rPr lang="ru-RU" sz="900" dirty="0" smtClean="0"/>
                <a:t>. В программе показаны  простые в исполнение упражнения для всех групп мышц.</a:t>
              </a:r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86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8177" y="5911334"/>
            <a:ext cx="1190390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-25000" smtClean="0"/>
              <a:t>www.muzhskoy.tv</a:t>
            </a:r>
            <a:endParaRPr lang="ru-RU" sz="1600" baseline="-25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47" y="5302171"/>
            <a:ext cx="1204688" cy="155583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502256" y="2957936"/>
            <a:ext cx="9194097" cy="912417"/>
            <a:chOff x="1055688" y="2924175"/>
            <a:chExt cx="10173890" cy="10096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288" y="2924175"/>
              <a:ext cx="1423126" cy="10096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88" y="2924175"/>
              <a:ext cx="1403350" cy="9956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28901" y="2931069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hlinkClick r:id="rId5"/>
                </a:rPr>
                <a:t>Энциклопедия охотника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 smtClean="0"/>
                <a:t>     Все об охоте от А до Я. Учебное пособие для новичков.</a:t>
              </a:r>
              <a:endParaRPr lang="ru-RU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22841" y="2928621"/>
              <a:ext cx="3106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hlinkClick r:id="rId6"/>
                </a:rPr>
                <a:t>Стрелковый клуб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/>
                <a:t>     Чтобы стать членом «Стрелкового клуба», достаточно включить телеканал Мужской. Здесь расскажут об оружии для самообороны и развлекательной стрельбы.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4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8177" y="5911334"/>
            <a:ext cx="1190390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aseline="-25000" smtClean="0"/>
              <a:t>www.muzhskoy.tv</a:t>
            </a:r>
            <a:endParaRPr lang="ru-RU" sz="1600" baseline="-25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47" y="5302171"/>
            <a:ext cx="1204688" cy="1555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989" y="477567"/>
            <a:ext cx="224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ПРОГРАММЫ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9538" y="862287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</a:rPr>
              <a:t>Приобретенные программы</a:t>
            </a:r>
            <a:endParaRPr lang="ru-RU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58328" y="1700213"/>
            <a:ext cx="9227393" cy="3137601"/>
            <a:chOff x="1055688" y="1700213"/>
            <a:chExt cx="10169523" cy="3457954"/>
          </a:xfrm>
        </p:grpSpPr>
        <p:pic>
          <p:nvPicPr>
            <p:cNvPr id="10" name="Picture 2" descr="Автолегенд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88" y="1708150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Большая редкость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63" y="2924174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Между прошлым и будущим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88" y="4158042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Охота в Новом Свете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876" y="2924175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Путешествие одиночки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88" y="1700213"/>
              <a:ext cx="14097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064500" y="2952145"/>
              <a:ext cx="3106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8"/>
                </a:rPr>
                <a:t>Охота в Новом Свете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Захватывающее путешествие от восточного побережья и западных горных хребтов до Арктики</a:t>
              </a:r>
            </a:p>
            <a:p>
              <a:endParaRPr lang="ru-RU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28901" y="1705277"/>
              <a:ext cx="31067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>
                  <a:hlinkClick r:id="rId9"/>
                </a:rPr>
                <a:t>Автолегенды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Программа о самых быстрых, самых дорогих, самых впечатляющих и необычных машинах нашего </a:t>
              </a:r>
              <a:r>
                <a:rPr lang="ru-RU" sz="900" dirty="0" smtClean="0"/>
                <a:t>времени</a:t>
              </a:r>
              <a:endParaRPr lang="ru-RU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28901" y="2918429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0"/>
                </a:rPr>
                <a:t>Большая редкость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Передача о необычных профессиях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18474" y="1708199"/>
              <a:ext cx="3106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1"/>
                </a:rPr>
                <a:t>Путешествие одиночки</a:t>
              </a:r>
              <a:r>
                <a:rPr lang="ru-RU" sz="900" dirty="0" smtClean="0"/>
                <a:t/>
              </a:r>
              <a:br>
                <a:rPr lang="ru-RU" sz="900" dirty="0" smtClean="0"/>
              </a:br>
              <a:r>
                <a:rPr lang="ru-RU" sz="900" dirty="0"/>
                <a:t>Открывая мир заново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8900" y="4178300"/>
              <a:ext cx="3106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hlinkClick r:id="rId12"/>
                </a:rPr>
                <a:t>Между прошлым и будущим</a:t>
              </a:r>
              <a:r>
                <a:rPr lang="ru-RU" sz="900" dirty="0"/>
                <a:t/>
              </a:r>
              <a:br>
                <a:rPr lang="ru-RU" sz="900" dirty="0"/>
              </a:br>
              <a:r>
                <a:rPr lang="ru-RU" sz="900" dirty="0"/>
                <a:t>Цикл документальных фильмов "Между прошлым и будущим" освещает яркие события освоения космического и морского пространства.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3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68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Семенкевич</dc:creator>
  <cp:lastModifiedBy>user</cp:lastModifiedBy>
  <cp:revision>15</cp:revision>
  <cp:lastPrinted>2014-04-03T07:24:27Z</cp:lastPrinted>
  <dcterms:created xsi:type="dcterms:W3CDTF">2014-04-01T10:22:28Z</dcterms:created>
  <dcterms:modified xsi:type="dcterms:W3CDTF">2014-07-18T07:06:07Z</dcterms:modified>
</cp:coreProperties>
</file>